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0e8296ce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0e8296ce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ebb80596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ebb80596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0e8296ce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0e8296ce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0e8296ce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0e8296ce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0e8296ce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0e8296ce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ebb805964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4ebb805964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ebb80596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ebb80596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737050" y="1989275"/>
            <a:ext cx="8470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Simulación de un proceso de selección</a:t>
            </a:r>
            <a:endParaRPr sz="3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618325"/>
            <a:ext cx="388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Selección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24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/>
          <p:nvPr/>
        </p:nvSpPr>
        <p:spPr>
          <a:xfrm>
            <a:off x="274950" y="243462"/>
            <a:ext cx="1170000" cy="270000"/>
          </a:xfrm>
          <a:prstGeom prst="roundRect">
            <a:avLst>
              <a:gd fmla="val 50000" name="adj"/>
            </a:avLst>
          </a:prstGeom>
          <a:solidFill>
            <a:srgbClr val="F9B82C"/>
          </a:solidFill>
          <a:ln cap="flat" cmpd="sng" w="19050">
            <a:solidFill>
              <a:srgbClr val="F9B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53" name="Google Shape;53;p13"/>
          <p:cNvSpPr txBox="1"/>
          <p:nvPr/>
        </p:nvSpPr>
        <p:spPr>
          <a:xfrm>
            <a:off x="338704" y="193800"/>
            <a:ext cx="104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Masterclass</a:t>
            </a:r>
            <a:endParaRPr sz="12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selección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Buk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400" y="1185925"/>
            <a:ext cx="73692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1️⃣ Solicitud de Vacante 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Se solicita la vacante a través de un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workflow de búsqueda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, dependiendo de la información requerida.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2️⃣ Aprobación y Asignación 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El responsable de RH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aprueba la búsqueda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, inicia el proceso y asigna al reclutador.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3️⃣ Inicio del Reclutamiento 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reclutador publica la vacante, recibe postulaciones y comienza la evaluación de candidatos.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4️⃣ Envío de Carta Oferta 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selecciona al candidato finalista y se le envía la carta oferta para su aceptación.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5️⃣ Pre-Onboarding y Alta 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Se detona el proceso de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 pre-onboarding y onboarding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Se inicia el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workflow de alta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del colaborador en Buk.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4" name="Google Shape;64;p14" title="Selección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9700" y="2395600"/>
            <a:ext cx="2812100" cy="1933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Recap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Selección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428575" y="525900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Portal de postulación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95675" y="1131000"/>
            <a:ext cx="52083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Portal de Postulación es el sitio donde los candidatos pueden explorar y postularse a las vacantes activas de la empresa. Se trata de una plataforma intuitiva y personalizable que mejora la experiencia del usuario y agiliza el proceso de selección.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0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9950" y="2151350"/>
            <a:ext cx="4429775" cy="22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428575" y="525900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URL pública de la vacante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395675" y="1131000"/>
            <a:ext cx="52083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URL pública es la página visible para los candidatos, donde podrán consultar los detalles de la vacante, incluyendo la descripción del puesto, requisitos y otros campos opcionales.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0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638" y="1900313"/>
            <a:ext cx="6282726" cy="278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428575" y="631825"/>
            <a:ext cx="5452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una 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plantilla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proceso de selección?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47825" y="1573700"/>
            <a:ext cx="39648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plantilla es un modelo preconfigurado que te permite estandarizar y agilizar el reclutamiento en Buk.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Incluye: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Etapas del proceso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Formularios vinculados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Correos automáticos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Cartas de oferta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Beneficio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ahorra tiempo, evita errores y asegura una buena experiencia al candidato.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4">
            <a:alphaModFix/>
          </a:blip>
          <a:srcRect b="0" l="0" r="27457" t="0"/>
          <a:stretch/>
        </p:blipFill>
        <p:spPr>
          <a:xfrm>
            <a:off x="4997949" y="2077350"/>
            <a:ext cx="4204474" cy="23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428575" y="525900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son las 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automatizaciones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395675" y="1131000"/>
            <a:ext cx="34818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Son acciones automáticas que se activan al cumplirse una condición en una etapa del proceso.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Permiten: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AutoNum type="arabicPeriod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Ahorrar tiempo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AutoNum type="arabicPeriod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Estandarizar tareas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AutoNum type="arabicPeriod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Mejorar experiencia del postulante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AutoNum type="arabicPeriod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Disminuir errores humanos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l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5200" y="1821400"/>
            <a:ext cx="5695427" cy="25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/>
        </p:nvSpPr>
        <p:spPr>
          <a:xfrm>
            <a:off x="735002" y="1964209"/>
            <a:ext cx="6099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¡Vamos a la plataforma!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0" name="Google Shape;120;p20" title="group-business-executives-discussing-laptop-their-d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7790" y="2893253"/>
            <a:ext cx="3376210" cy="22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6291638" y="1263525"/>
            <a:ext cx="4151400" cy="41514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1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¡Gracias!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428575" y="1263525"/>
            <a:ext cx="36789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Gracias por acompañarnos en esta sesión.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 opinión es muy importante para nosotros.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favor, dedica unos minutos a responder nuestra encuesta de satisfacción. ¡Tu feedback nos ayuda a seguir mejorando juntos!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https://forms.gle/JVK1b7F311eXUHsu9</a:t>
            </a:r>
            <a:endParaRPr b="1"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8375" y="2723730"/>
            <a:ext cx="2097847" cy="209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 title="feliz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225" y="1793263"/>
            <a:ext cx="3760775" cy="2510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