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66">
          <p15:clr>
            <a:srgbClr val="A4A3A4"/>
          </p15:clr>
        </p15:guide>
        <p15:guide id="2" pos="5528">
          <p15:clr>
            <a:srgbClr val="9AA0A6"/>
          </p15:clr>
        </p15:guide>
        <p15:guide id="3" pos="591">
          <p15:clr>
            <a:srgbClr val="9AA0A6"/>
          </p15:clr>
        </p15:guide>
        <p15:guide id="4" orient="horz" pos="177">
          <p15:clr>
            <a:srgbClr val="9AA0A6"/>
          </p15:clr>
        </p15:guide>
        <p15:guide id="5" pos="792">
          <p15:clr>
            <a:srgbClr val="9AA0A6"/>
          </p15:clr>
        </p15:guide>
        <p15:guide id="6" orient="horz" pos="355">
          <p15:clr>
            <a:srgbClr val="9AA0A6"/>
          </p15:clr>
        </p15:guide>
        <p15:guide id="7" orient="horz" pos="2884">
          <p15:clr>
            <a:srgbClr val="9AA0A6"/>
          </p15:clr>
        </p15:guide>
        <p15:guide id="8" orient="horz" pos="2073">
          <p15:clr>
            <a:srgbClr val="9AA0A6"/>
          </p15:clr>
        </p15:guide>
        <p15:guide id="9" orient="horz" pos="1080">
          <p15:clr>
            <a:srgbClr val="9AA0A6"/>
          </p15:clr>
        </p15:guide>
        <p15:guide id="10" orient="horz" pos="8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66" orient="horz"/>
        <p:guide pos="5528"/>
        <p:guide pos="591"/>
        <p:guide pos="177" orient="horz"/>
        <p:guide pos="792"/>
        <p:guide pos="355" orient="horz"/>
        <p:guide pos="2884" orient="horz"/>
        <p:guide pos="2073" orient="horz"/>
        <p:guide pos="1080" orient="horz"/>
        <p:guide pos="8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ef1a26a7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ef1a26a7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ef1a26a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ef1a26a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ef1a26a7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ef1a26a7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56d4651e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56d4651e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56d4651e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56d4651e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ef1a26a7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ef1a26a7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ef1a26a7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ef1a26a7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299341f3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299341f3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299341f3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299341f3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ef1a26a7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ef1a26a7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e4c68118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e4c68118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ef1a26a7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ef1a26a7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ef1a26a7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ef1a26a7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ef1a26a7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ef1a26a7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ef1a26a7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ef1a26a7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299341f3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3299341f3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080a489f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080a489f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242718699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242718699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080a489f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3080a489f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https://zoom.us/j/96005198551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2427186997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242718699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e4c681187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e4c681187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57a48ce3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857a48ce3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2377348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2377348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ef1a26a7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ef1a26a7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ef1a26a7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ef1a26a7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2377348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2377348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ef1a26a7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ef1a26a7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jp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6.png"/><Relationship Id="rId5" Type="http://schemas.openxmlformats.org/officeDocument/2006/relationships/image" Target="../media/image4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6.png"/><Relationship Id="rId5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hyperlink" Target="https://forms.gle/JVK1b7F311eXUHsu9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jpg"/><Relationship Id="rId4" Type="http://schemas.openxmlformats.org/officeDocument/2006/relationships/image" Target="../media/image2.png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82525" y="1642050"/>
            <a:ext cx="61602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Comunicación y Canal de denuncias</a:t>
            </a:r>
            <a:endParaRPr sz="3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Desarrollo Organizacional</a:t>
            </a:r>
            <a:endParaRPr sz="3400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460" y="4405000"/>
            <a:ext cx="1663489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6567500" y="548698"/>
            <a:ext cx="2068450" cy="15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Accesos directos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1161250" y="1221900"/>
            <a:ext cx="7448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En el portal tendrás accesos directos a las principales funcionalidades de Buk, lo que facilita el acceso a las herramientas que más utilizas. Desde aquí podrás navegar fácilmente a módulos como nómina, beneficios, vacaciones, etc.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3125" y="2074850"/>
            <a:ext cx="5077749" cy="25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Acciones rápidas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1161250" y="1221900"/>
            <a:ext cx="744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En el panel lateral derecho del portal, encontrarás acciones rápidas que te proporcionarán información esencial de manera accesible. Estas acciones pueden incluir descripciones, imágenes, enlaces o archivos relacionados con temas de interés para todos los colaboradores.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637" y="2124925"/>
            <a:ext cx="3951865" cy="24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5575" y="2265500"/>
            <a:ext cx="3180687" cy="2171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Cumpleaños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1161250" y="1221900"/>
            <a:ext cx="744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 calendario de cumpleaños te permitirá ver quiénes están celebrando su día. Además, podrás felicitar a tus compañeros directamente a través de reacciones y comentarios. ¿Quieres planificar las celebraciones con anticipación? Podrás revisar el calendario mes a mes para no perderte ningún cumpleaños.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313" y="2099825"/>
            <a:ext cx="4363383" cy="263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Plantillas de correos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1161250" y="1221900"/>
            <a:ext cx="744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Estas plantillas ofrecen la posibilidad de iniciar, detener y programar envíos de correos. Además, al hacer clic en el icono del lápiz, podrás editar la plantilla añadiendo imágenes y utilizando las variables disponibles en el editor.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150" y="2069875"/>
            <a:ext cx="6564298" cy="26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Plantillas de correos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625" y="1240575"/>
            <a:ext cx="1984471" cy="369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024" y="1610100"/>
            <a:ext cx="2636750" cy="23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2525" y="1071899"/>
            <a:ext cx="2593425" cy="33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Publicaciones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1161250" y="1221900"/>
            <a:ext cx="744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Mantente al día con las noticias y comunicados de la empresa. En esta sección podrás leer contenido compartido por la organización, desde anuncios importantes hasta la visión de futuro de la empresa. Además, puedes reaccionar y dejar comentarios en las publicaciones para compartir tus opiniones.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350" y="2138600"/>
            <a:ext cx="2900499" cy="2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025" y="2300275"/>
            <a:ext cx="4130925" cy="219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Reconocimientos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1161250" y="1221900"/>
            <a:ext cx="744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Reconoce los logros de tus compañeros o recibe el reconocimiento de tus colegas. El portal te permite visualizar y reaccionar a los reconocimientos recibidos por otros, y también dejar comentarios para expresar tu apoyo. Este espacio está diseñado para destacar el trabajo en equipo y los valores de la empresa.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700" y="2176675"/>
            <a:ext cx="2643507" cy="263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250" y="2279700"/>
            <a:ext cx="3680149" cy="242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938125" y="1767125"/>
            <a:ext cx="76338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Canal de denuncias: Qué es, cómo funciona y su importancia.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Canal de denuncias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 txBox="1"/>
          <p:nvPr/>
        </p:nvSpPr>
        <p:spPr>
          <a:xfrm>
            <a:off x="1161250" y="1221900"/>
            <a:ext cx="7448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 una herramienta para reportar irregularidades como acoso, fraude, discriminación, malas prácticas, etc.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Rol del canal en la cultura organizacional: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Garantiza la integridad y la equidad dentro de la empresa.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Protege a los colaboradores contra represalias.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Refuerza el compromiso de la organización con un ambiente seguro.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Estadísticas clave: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Empresas con canales de denuncia reducen en un 50% los casos de fraude interno.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 80% de los empleados se sienten más seguros cuando tienen un mecanismo de denuncia confiable.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funciona?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1"/>
          <p:cNvSpPr txBox="1"/>
          <p:nvPr/>
        </p:nvSpPr>
        <p:spPr>
          <a:xfrm>
            <a:off x="1161250" y="1221900"/>
            <a:ext cx="744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 denunciante debe acceder al formulario de denuncias a través del enlace proporcionado por la empresa quien puede dejarlo dentro de las "Acciones Rápidas" o publicaciones (en el módulo de comunicaciones).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Este formulario incluye opciones para realizar denuncias anónimas o públicas, seleccionar el tipo de denuncia de un listado desplegable, especificar la relación con la empresa, detallar el lugar y la fecha del incidente, describir los hechos, identificar a la persona denunciada y adjuntar evidencia. 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1025" y="2767450"/>
            <a:ext cx="2784972" cy="20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347" y="2807400"/>
            <a:ext cx="3265951" cy="20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861925" y="1484100"/>
            <a:ext cx="4472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Bienvenidos</a:t>
            </a:r>
            <a:endParaRPr sz="4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890075" y="2259900"/>
            <a:ext cx="545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esta sesión aprenderás a gestionar la Comunicación Interna y el Canal de Denuncias en Buk. Exploraremos cómo optimizar la difusión de información dentro de tu empresa y asegurar un espacio seguro y confidencial para tus colaboradores. ¡Fortalece la cultura organizacional con estas herramientas clave!</a:t>
            </a: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celebra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3225" y="1800325"/>
            <a:ext cx="2791005" cy="195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funciona?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1161250" y="1221900"/>
            <a:ext cx="744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Cuando se registre una nueva denuncia, los administradores recibirán una notificación por correo electrónico con un enlace directo para revisar la denuncia.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900" y="1880125"/>
            <a:ext cx="2706890" cy="263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1340" y="2163075"/>
            <a:ext cx="5312322" cy="206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funciona?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1" name="Google Shape;2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 txBox="1"/>
          <p:nvPr/>
        </p:nvSpPr>
        <p:spPr>
          <a:xfrm>
            <a:off x="1161250" y="1221900"/>
            <a:ext cx="744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Al ingresar, el estado de la denuncia cambiará automáticamente a "En curso". En la pestaña "Detalles" podrás revisar toda la información de la denuncia y descargar los documentos adjuntos.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700" y="1790700"/>
            <a:ext cx="2406601" cy="327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funciona?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4"/>
          <p:cNvSpPr txBox="1"/>
          <p:nvPr/>
        </p:nvSpPr>
        <p:spPr>
          <a:xfrm>
            <a:off x="1161250" y="1221900"/>
            <a:ext cx="7448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En la pestaña "Actividad" podrás interactuar con el denunciante. Podrás ver el nombre del denunciante, siempre y cuando no haya elegido la opción de denuncia anónima.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600" y="1791625"/>
            <a:ext cx="4238801" cy="31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funciona?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1161250" y="1221900"/>
            <a:ext cx="7448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Una vez resuelta la denuncia, puedes cambiar su estado en la opción "Cambiar Estado". Los estados disponibles son: Nueva, En curso, Descartada y Finalizada.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4" name="Google Shape;27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125" y="1934400"/>
            <a:ext cx="5125750" cy="28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Buenas prácticas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6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6"/>
          <p:cNvSpPr txBox="1"/>
          <p:nvPr/>
        </p:nvSpPr>
        <p:spPr>
          <a:xfrm>
            <a:off x="1071375" y="1181550"/>
            <a:ext cx="74487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Fomentar la confianza en el sistema: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Capacitar a los colaboradores sobre cómo y cuándo usar el canal.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Garantizar la confidencialidad y protección del denunciante.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Acciones recomendadas para una gestión ética: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Asignar un equipo imparcial para la evaluación de casos.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Implementar tiempos de respuesta claros y efectivos.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Mantener una comunicación transparente con los involucrados.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p36" title="megafono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601" y="39059"/>
            <a:ext cx="3029398" cy="4538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/>
        </p:nvSpPr>
        <p:spPr>
          <a:xfrm>
            <a:off x="576775" y="2245500"/>
            <a:ext cx="78378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¡Vamos a la plataforma!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0" name="Google Shape;2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326" y="1489400"/>
            <a:ext cx="3589350" cy="317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/>
        </p:nvSpPr>
        <p:spPr>
          <a:xfrm>
            <a:off x="4104025" y="1349625"/>
            <a:ext cx="412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Gracias por acompañarnos en esta sesión </a:t>
            </a:r>
            <a:r>
              <a:rPr lang="en" sz="15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;)</a:t>
            </a:r>
            <a:endParaRPr sz="1500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 opinión es muy importante para nosotros 💙. </a:t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¡Cada feedback nos ayuda a seguir mejorando juntos! 😊</a:t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https://forms.gle/JVK1b7F311eXUHsu9</a:t>
            </a:r>
            <a:endParaRPr sz="15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7" name="Google Shape;29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239450"/>
            <a:ext cx="6167500" cy="39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F4F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9" title="174163369647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575" y="4102"/>
            <a:ext cx="9220576" cy="51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256" y="4405000"/>
            <a:ext cx="1663489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25" y="1925380"/>
            <a:ext cx="7879352" cy="1292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161250" y="563100"/>
            <a:ext cx="19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250" y="4071061"/>
            <a:ext cx="1477651" cy="7579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593031" y="1968375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153620" y="1968375"/>
            <a:ext cx="419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Importancia y beneficios de la comunicación interna.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593031" y="2432348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153627" y="2432350"/>
            <a:ext cx="556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Uso del módulo de comunicación en Buk.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593031" y="2896323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153617" y="2896325"/>
            <a:ext cx="57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Canal de denuncias: Qué es, cómo funciona y su importancia.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1257300" y="1070700"/>
            <a:ext cx="7677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6621875" y="351248"/>
            <a:ext cx="2068450" cy="15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938125" y="1767125"/>
            <a:ext cx="76338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Importancia y beneficios de la comunicación interna.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Importancia de la Comunicación Interna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161250" y="1279150"/>
            <a:ext cx="7448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La comunicación interna es clave para el alineamiento organizacional. Permite difundir información estratégica de forma clara y fomentar la participación activa de los colaboradores.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Impacto en la organización: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Mejora la coordinación entre equipos y áreas.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Refuerza la identidad y cultura corporativa.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Aumenta la confianza y la transparencia en la empresa.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Consecuencias de una mala comunicación: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Falta de alineación en objetivos y estrategias.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Baja moral y desmotivación en los equipos.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Mayor rotación de personal por desinformación o incertidumbre.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 title="caritas felices.png"/>
          <p:cNvPicPr preferRelativeResize="0"/>
          <p:nvPr/>
        </p:nvPicPr>
        <p:blipFill rotWithShape="1">
          <a:blip r:embed="rId4">
            <a:alphaModFix/>
          </a:blip>
          <a:srcRect b="0" l="0" r="41857" t="20204"/>
          <a:stretch/>
        </p:blipFill>
        <p:spPr>
          <a:xfrm>
            <a:off x="6245200" y="2063175"/>
            <a:ext cx="2405000" cy="18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Buenas prácticas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1161250" y="1279150"/>
            <a:ext cx="74487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Para lograr una comunicación efectiva considerando una población diversa con distintos gustos, es clave aplicar estrategias de segmentación, personalización y multicanalidad.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Segmentación de Audiencia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○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Identificar grupos dentro de la organización con intereses y necesidades específicas y personalizar los mensajes para cada segmento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Uso de Múltiples Canales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○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Combinar herramientas como el portal de Buk, correos electrónicos, notificaciones en la plataforma, reuniones y videos cortos, además de  facilitar el acceso a la información desde dispositivos móviles.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Diversificación de Formatos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○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Utilizar imágenes, videos, infografías, podcasts y textos breves para captar la atención de diferentes perfiles de colaboradores.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○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Integrar gamificación o retos para motivar la participación.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Incorporación de Mensajes Inclusivos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○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Asegurar que la comunicación sea accesible para todos, considerando lenguaje claro y evitando tecnicismos innecesarios.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938125" y="1767125"/>
            <a:ext cx="76338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Uso del módulo de comunicación en Buk.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Portal de comunicaciones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1161250" y="1221900"/>
            <a:ext cx="7448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 portal de comunicaciones de Buk es el lugar donde podrás estar al tanto de las últimas novedades de la empresa, celebrar momentos especiales con tus compañeros y participar activamente en la vida organizacional.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597" y="2079600"/>
            <a:ext cx="1478750" cy="27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4747" y="2080800"/>
            <a:ext cx="3436793" cy="28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Portadas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1161250" y="1221900"/>
            <a:ext cx="7448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En la parte superior del portal verás diferentes portadas que pueden estar vinculadas a archivos o enlaces importantes. Estas portadas te ayudarán a acceder rápidamente a recursos clave o noticias relevantes de la organización.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824" y="1969188"/>
            <a:ext cx="4495999" cy="25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125" y="2090138"/>
            <a:ext cx="3036349" cy="240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