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Source Sans 3"/>
      <p:regular r:id="rId35"/>
      <p:bold r:id="rId36"/>
      <p:italic r:id="rId37"/>
      <p:boldItalic r:id="rId38"/>
    </p:embeddedFont>
    <p:embeddedFont>
      <p:font typeface="Source Sans 3 Black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3Black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SourceSans3-regular.fntdata"/><Relationship Id="rId34" Type="http://schemas.openxmlformats.org/officeDocument/2006/relationships/slide" Target="slides/slide29.xml"/><Relationship Id="rId37" Type="http://schemas.openxmlformats.org/officeDocument/2006/relationships/font" Target="fonts/SourceSans3-italic.fntdata"/><Relationship Id="rId36" Type="http://schemas.openxmlformats.org/officeDocument/2006/relationships/font" Target="fonts/SourceSans3-bold.fntdata"/><Relationship Id="rId39" Type="http://schemas.openxmlformats.org/officeDocument/2006/relationships/font" Target="fonts/SourceSans3Black-bold.fntdata"/><Relationship Id="rId38" Type="http://schemas.openxmlformats.org/officeDocument/2006/relationships/font" Target="fonts/SourceSans3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7a3209b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7a3209b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dc4fdb6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3dc4fdb6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b399f912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b399f912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b646f52f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b646f52f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f7a5c5b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f7a5c5b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f7a5c5b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f7a5c5b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f7a5c5b0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4f7a5c5b0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f7a5c5b0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f7a5c5b0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41d9209d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41d9209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7a3209b68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7a3209b6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b646f52f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b646f52f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dc4fdb66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dc4fdb66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6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5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43.png"/><Relationship Id="rId5" Type="http://schemas.openxmlformats.org/officeDocument/2006/relationships/hyperlink" Target="https://drive.google.com/drive/folders/1cFAUuf7B6Lq6PlDytu1My-rcQr4hEnHn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79.png"/><Relationship Id="rId42" Type="http://schemas.openxmlformats.org/officeDocument/2006/relationships/image" Target="../media/image88.png"/><Relationship Id="rId41" Type="http://schemas.openxmlformats.org/officeDocument/2006/relationships/image" Target="../media/image86.png"/><Relationship Id="rId44" Type="http://schemas.openxmlformats.org/officeDocument/2006/relationships/image" Target="../media/image100.png"/><Relationship Id="rId43" Type="http://schemas.openxmlformats.org/officeDocument/2006/relationships/image" Target="../media/image85.png"/><Relationship Id="rId46" Type="http://schemas.openxmlformats.org/officeDocument/2006/relationships/image" Target="../media/image68.png"/><Relationship Id="rId4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48" Type="http://schemas.openxmlformats.org/officeDocument/2006/relationships/image" Target="../media/image78.png"/><Relationship Id="rId47" Type="http://schemas.openxmlformats.org/officeDocument/2006/relationships/image" Target="../media/image7.png"/><Relationship Id="rId49" Type="http://schemas.openxmlformats.org/officeDocument/2006/relationships/image" Target="../media/image81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Relationship Id="rId7" Type="http://schemas.openxmlformats.org/officeDocument/2006/relationships/image" Target="../media/image33.png"/><Relationship Id="rId8" Type="http://schemas.openxmlformats.org/officeDocument/2006/relationships/image" Target="../media/image40.png"/><Relationship Id="rId31" Type="http://schemas.openxmlformats.org/officeDocument/2006/relationships/image" Target="../media/image67.png"/><Relationship Id="rId30" Type="http://schemas.openxmlformats.org/officeDocument/2006/relationships/image" Target="../media/image63.png"/><Relationship Id="rId33" Type="http://schemas.openxmlformats.org/officeDocument/2006/relationships/image" Target="../media/image72.png"/><Relationship Id="rId32" Type="http://schemas.openxmlformats.org/officeDocument/2006/relationships/image" Target="../media/image69.png"/><Relationship Id="rId35" Type="http://schemas.openxmlformats.org/officeDocument/2006/relationships/image" Target="../media/image73.png"/><Relationship Id="rId34" Type="http://schemas.openxmlformats.org/officeDocument/2006/relationships/image" Target="../media/image71.png"/><Relationship Id="rId37" Type="http://schemas.openxmlformats.org/officeDocument/2006/relationships/image" Target="../media/image76.png"/><Relationship Id="rId36" Type="http://schemas.openxmlformats.org/officeDocument/2006/relationships/image" Target="../media/image74.png"/><Relationship Id="rId39" Type="http://schemas.openxmlformats.org/officeDocument/2006/relationships/image" Target="../media/image97.png"/><Relationship Id="rId38" Type="http://schemas.openxmlformats.org/officeDocument/2006/relationships/image" Target="../media/image75.png"/><Relationship Id="rId20" Type="http://schemas.openxmlformats.org/officeDocument/2006/relationships/image" Target="../media/image56.png"/><Relationship Id="rId22" Type="http://schemas.openxmlformats.org/officeDocument/2006/relationships/image" Target="../media/image57.png"/><Relationship Id="rId21" Type="http://schemas.openxmlformats.org/officeDocument/2006/relationships/image" Target="../media/image55.png"/><Relationship Id="rId24" Type="http://schemas.openxmlformats.org/officeDocument/2006/relationships/image" Target="../media/image60.png"/><Relationship Id="rId23" Type="http://schemas.openxmlformats.org/officeDocument/2006/relationships/image" Target="../media/image58.png"/><Relationship Id="rId26" Type="http://schemas.openxmlformats.org/officeDocument/2006/relationships/image" Target="../media/image61.png"/><Relationship Id="rId25" Type="http://schemas.openxmlformats.org/officeDocument/2006/relationships/image" Target="../media/image59.png"/><Relationship Id="rId28" Type="http://schemas.openxmlformats.org/officeDocument/2006/relationships/image" Target="../media/image65.png"/><Relationship Id="rId27" Type="http://schemas.openxmlformats.org/officeDocument/2006/relationships/image" Target="../media/image66.png"/><Relationship Id="rId29" Type="http://schemas.openxmlformats.org/officeDocument/2006/relationships/image" Target="../media/image64.png"/><Relationship Id="rId51" Type="http://schemas.openxmlformats.org/officeDocument/2006/relationships/image" Target="../media/image84.png"/><Relationship Id="rId50" Type="http://schemas.openxmlformats.org/officeDocument/2006/relationships/image" Target="../media/image82.png"/><Relationship Id="rId53" Type="http://schemas.openxmlformats.org/officeDocument/2006/relationships/image" Target="../media/image6.png"/><Relationship Id="rId52" Type="http://schemas.openxmlformats.org/officeDocument/2006/relationships/image" Target="../media/image83.png"/><Relationship Id="rId11" Type="http://schemas.openxmlformats.org/officeDocument/2006/relationships/image" Target="../media/image47.png"/><Relationship Id="rId55" Type="http://schemas.openxmlformats.org/officeDocument/2006/relationships/image" Target="../media/image87.png"/><Relationship Id="rId10" Type="http://schemas.openxmlformats.org/officeDocument/2006/relationships/image" Target="../media/image41.png"/><Relationship Id="rId54" Type="http://schemas.openxmlformats.org/officeDocument/2006/relationships/image" Target="../media/image89.png"/><Relationship Id="rId13" Type="http://schemas.openxmlformats.org/officeDocument/2006/relationships/image" Target="../media/image46.png"/><Relationship Id="rId12" Type="http://schemas.openxmlformats.org/officeDocument/2006/relationships/image" Target="../media/image44.png"/><Relationship Id="rId15" Type="http://schemas.openxmlformats.org/officeDocument/2006/relationships/image" Target="../media/image48.png"/><Relationship Id="rId14" Type="http://schemas.openxmlformats.org/officeDocument/2006/relationships/image" Target="../media/image51.png"/><Relationship Id="rId17" Type="http://schemas.openxmlformats.org/officeDocument/2006/relationships/image" Target="../media/image53.png"/><Relationship Id="rId16" Type="http://schemas.openxmlformats.org/officeDocument/2006/relationships/image" Target="../media/image50.png"/><Relationship Id="rId19" Type="http://schemas.openxmlformats.org/officeDocument/2006/relationships/image" Target="../media/image54.png"/><Relationship Id="rId18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102.png"/><Relationship Id="rId5" Type="http://schemas.openxmlformats.org/officeDocument/2006/relationships/image" Target="../media/image93.png"/><Relationship Id="rId6" Type="http://schemas.openxmlformats.org/officeDocument/2006/relationships/image" Target="../media/image95.png"/><Relationship Id="rId7" Type="http://schemas.openxmlformats.org/officeDocument/2006/relationships/image" Target="../media/image106.png"/><Relationship Id="rId8" Type="http://schemas.openxmlformats.org/officeDocument/2006/relationships/image" Target="../media/image105.png"/><Relationship Id="rId11" Type="http://schemas.openxmlformats.org/officeDocument/2006/relationships/image" Target="../media/image96.png"/><Relationship Id="rId10" Type="http://schemas.openxmlformats.org/officeDocument/2006/relationships/image" Target="../media/image107.png"/><Relationship Id="rId12" Type="http://schemas.openxmlformats.org/officeDocument/2006/relationships/image" Target="../media/image8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90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Relationship Id="rId11" Type="http://schemas.openxmlformats.org/officeDocument/2006/relationships/image" Target="../media/image108.png"/><Relationship Id="rId10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9.png"/><Relationship Id="rId4" Type="http://schemas.openxmlformats.org/officeDocument/2006/relationships/image" Target="../media/image104.jpg"/><Relationship Id="rId5" Type="http://schemas.openxmlformats.org/officeDocument/2006/relationships/image" Target="../media/image98.png"/><Relationship Id="rId6" Type="http://schemas.openxmlformats.org/officeDocument/2006/relationships/image" Target="../media/image9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7.jpg"/><Relationship Id="rId4" Type="http://schemas.openxmlformats.org/officeDocument/2006/relationships/image" Target="../media/image8.png"/><Relationship Id="rId5" Type="http://schemas.openxmlformats.org/officeDocument/2006/relationships/image" Target="../media/image10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0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103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73550" y="1857283"/>
            <a:ext cx="60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Onboarding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WF Preingreso y sus funciones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00" y="674200"/>
            <a:ext cx="5319000" cy="41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5590750" y="882925"/>
            <a:ext cx="32055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🧭 Estructura del Workflow de Preingreso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Etapa 1: Envío Formulario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Completado por un administrador o por el propio postulante, permite recopilar la información necesaria para iniciar el proceso.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Etapa 2: Asignar plantilla Alta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Realizada por el área de RRHH, Reclutamiento o un administrador. Aquí se valida la información y se define el flujo de alta a seguir.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Creación de Flujo de Alta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el activador que indica que el flujo ha sido cerrado correctamente, permitiendo dar paso al proceso de Onboarding o a la creación del colaborador.</a:t>
            </a:r>
            <a:endParaRPr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388850" y="381800"/>
            <a:ext cx="707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Pestañas o apartados de cada etapa.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6925" y="935900"/>
            <a:ext cx="5181600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611675" y="2800700"/>
            <a:ext cx="17559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Aprobadores</a:t>
            </a:r>
            <a:endParaRPr b="1"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Personas que participan en cada etapa como solicitantes, revisores o aprobadores finales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/>
          </a:p>
        </p:txBody>
      </p:sp>
      <p:sp>
        <p:nvSpPr>
          <p:cNvPr id="178" name="Google Shape;178;p23"/>
          <p:cNvSpPr txBox="1"/>
          <p:nvPr/>
        </p:nvSpPr>
        <p:spPr>
          <a:xfrm>
            <a:off x="6485275" y="2733250"/>
            <a:ext cx="17559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🔔 Notificaciones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 una notificación para cada etapa del flujo, definiendo en qué resultado se activará y a quién se enviará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2592475" y="2733250"/>
            <a:ext cx="17559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📝 Formulario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Define qué información deberá entregar el nuevo colaborador, desde datos personales hasta documentos como su licencia de conducir.</a:t>
            </a:r>
            <a:endParaRPr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 txBox="1"/>
          <p:nvPr/>
        </p:nvSpPr>
        <p:spPr>
          <a:xfrm>
            <a:off x="4352075" y="2733250"/>
            <a:ext cx="1755900" cy="19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🔁 Dependencias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Permiten definir qué camino seguir según el resultado de cada etapa.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¿Fue rechazada? ¿Hay alternativa? Aquí puedes configurar esas decisiones.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428575" y="250825"/>
            <a:ext cx="72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Etapa Inicio o Aprobadores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0375" y="728396"/>
            <a:ext cx="6974527" cy="282685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1219200" y="3486975"/>
            <a:ext cx="7208100" cy="1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la única etapa del flujo que cuenta con tres pestañas.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 pestaña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Inicio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funciona de forma similar a la de aprobadores: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definir quién podrá responder esta primera etapa.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puede habilitar la descarga del PDF de la etapa.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También es posible activar un límite de usuarios (revisa el artículo para más detalles).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Nota: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Este proceso no lo inicia el solicitante, sino un administrador.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4650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465050" y="419775"/>
            <a:ext cx="57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Formulario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6216250" y="889138"/>
            <a:ext cx="2718900" cy="29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📝 Formulario</a:t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el espacio donde solicitamos información al postulante, la cual luego se traspasará a su ficha de colaborador.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Puede incluir desde atributos personalizados hasta campos propios del sistema.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atributo puede configurarse como: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Obligatorio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Opcional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lectura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dependiendo del tipo de etapa.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ejemplo, un campo en modo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lectura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útil cuando solo participa un usuario validador.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275" y="1125050"/>
            <a:ext cx="5687576" cy="32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 txBox="1"/>
          <p:nvPr/>
        </p:nvSpPr>
        <p:spPr>
          <a:xfrm>
            <a:off x="428575" y="250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Dependencias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475" y="1860625"/>
            <a:ext cx="5965155" cy="31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516775" y="679550"/>
            <a:ext cx="781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 dependencias se configuran automáticamente para seguir un orden lógico dentro del flujo de trabajo.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 embargo, puedes permitir que una etapa X se inicie si otra etapa previa tiene un resultado específico.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</a:t>
            </a:r>
            <a:r>
              <a:rPr i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 es posible iniciar dos etapas a partir del resultado de una sola etapa anterior, ya que esto rompería la lógica del flujo.</a:t>
            </a:r>
            <a:endParaRPr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7"/>
          <p:cNvSpPr txBox="1"/>
          <p:nvPr/>
        </p:nvSpPr>
        <p:spPr>
          <a:xfrm>
            <a:off x="428575" y="250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Notificaciones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675" y="1888600"/>
            <a:ext cx="7318599" cy="30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516775" y="679550"/>
            <a:ext cx="781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¿Y si el flujo pudiera hablar?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 notificaciones son la voz de tus procesos: le dicen a cada persona qué hacer, qué salió bien o qué necesita corregirse.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¿Se aprobó el flujo? ¿Se creó la ficha? ¿Hay un error en los datos? </a:t>
            </a:r>
            <a:r>
              <a:rPr i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¡Boom! Mensaje automático.</a:t>
            </a:r>
            <a:endParaRPr i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es tu centro de comando: crea todas las notificaciones que necesites, por cada etapa, sin límites.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/>
        </p:nvSpPr>
        <p:spPr>
          <a:xfrm>
            <a:off x="356050" y="1992375"/>
            <a:ext cx="5142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Ejercicio Pre ingreso - Onboarding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432250" y="3283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26" name="Google Shape;226;p28"/>
          <p:cNvGrpSpPr/>
          <p:nvPr/>
        </p:nvGrpSpPr>
        <p:grpSpPr>
          <a:xfrm>
            <a:off x="4708611" y="1358920"/>
            <a:ext cx="4054498" cy="3784588"/>
            <a:chOff x="3787800" y="2927838"/>
            <a:chExt cx="2677650" cy="2133725"/>
          </a:xfrm>
        </p:grpSpPr>
        <p:pic>
          <p:nvPicPr>
            <p:cNvPr id="227" name="Google Shape;227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9"/>
          <p:cNvSpPr txBox="1"/>
          <p:nvPr/>
        </p:nvSpPr>
        <p:spPr>
          <a:xfrm>
            <a:off x="199975" y="479425"/>
            <a:ext cx="804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📚 Inicio de Onboarding con Preingreso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0" name="Google Shape;2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75" y="1033525"/>
            <a:ext cx="4091735" cy="36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/>
          <p:nvPr/>
        </p:nvSpPr>
        <p:spPr>
          <a:xfrm>
            <a:off x="4754225" y="1118150"/>
            <a:ext cx="3959100" cy="21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¿Y si pudieras preparar todo antes de que el colaborador exista en el sistema?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ejercicio de Onboarding, conectado a un Workflow de preingreso, hace justo eso.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Aquí no trabajas con alguien que ya está registrado: tú creas desde cero.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necesitas ingresar su nombre, correo, área, cargo… y ¡listo!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Usarás la plantilla de preingreso que construimos juntos durante esta capacitación.</a:t>
            </a:r>
            <a:endParaRPr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4001" y="3255075"/>
            <a:ext cx="3910400" cy="9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0"/>
          <p:cNvSpPr txBox="1"/>
          <p:nvPr/>
        </p:nvSpPr>
        <p:spPr>
          <a:xfrm>
            <a:off x="588075" y="452225"/>
            <a:ext cx="8199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bienvenida empieza aquí.</a:t>
            </a:r>
            <a:endParaRPr b="1" sz="19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 primero que recibe el nuevo colaborador es el formulario y los correos que hayas configurado para dar inicio al proceso de Onboarding.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🎯 </a:t>
            </a:r>
            <a:r>
              <a:rPr i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Ojo:</a:t>
            </a: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este primer paso no lo haces tú… lo hace </a:t>
            </a:r>
            <a:r>
              <a:rPr i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él</a:t>
            </a: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1" sz="18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275" y="1764200"/>
            <a:ext cx="2996007" cy="32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0163" y="1764200"/>
            <a:ext cx="3179237" cy="322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1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1731963"/>
            <a:ext cx="8693527" cy="279012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 txBox="1"/>
          <p:nvPr/>
        </p:nvSpPr>
        <p:spPr>
          <a:xfrm>
            <a:off x="323025" y="447250"/>
            <a:ext cx="8456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Tú monitoreas, él avanza.</a:t>
            </a:r>
            <a:endParaRPr b="1" sz="18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Mientras el colaborador completa su información, puedes seguir cada paso del proceso: ver etapas, notificaciones y qué datos ha ingresado.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🛰️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Todo en tiempo real.</a:t>
            </a:r>
            <a:endParaRPr i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Recuerda: desde la vista de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Solicitudes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podrás observar todos los Workflows generados desde Onboarding.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799" y="1623925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WF de Pre ingreso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406" y="284989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08798" y="2849900"/>
            <a:ext cx="27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un Workflow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59750" y="185437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flujo?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¿Que es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 ingreso?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puedo Usar este WF?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 de Flujo de Pre ingreso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59750" y="3132350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Etapas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Pestañas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WF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Configuraciones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Gatillador - WF Alta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8270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311404" y="1623925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Ejercicio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Práctico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62350" y="1854375"/>
            <a:ext cx="30768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Inicio Onboarding Pre ingreso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Formulario Nuevo Colaborador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Aprobaciones y WF alta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Nuevo Colaborador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9" name="Google Shape;2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2"/>
          <p:cNvSpPr txBox="1"/>
          <p:nvPr/>
        </p:nvSpPr>
        <p:spPr>
          <a:xfrm>
            <a:off x="428575" y="327027"/>
            <a:ext cx="3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 Formulario 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3" name="Google Shape;27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75" y="774027"/>
            <a:ext cx="8256455" cy="338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/>
          <p:cNvSpPr txBox="1"/>
          <p:nvPr/>
        </p:nvSpPr>
        <p:spPr>
          <a:xfrm>
            <a:off x="450475" y="4131350"/>
            <a:ext cx="73449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todos los formularios nacen iguales.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 es solo una muestra de cómo ve el formulario el colaborador.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 que aparece aquí puede cambiar según los atributos personalizados o la información que hayas definido.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🧩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Tú decides qué datos debe completar y cómo se adapta a cada caso.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3"/>
          <p:cNvSpPr txBox="1"/>
          <p:nvPr/>
        </p:nvSpPr>
        <p:spPr>
          <a:xfrm>
            <a:off x="428575" y="327025"/>
            <a:ext cx="450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Detalle etapas Pre ingreso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75" y="850227"/>
            <a:ext cx="4957031" cy="398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 txBox="1"/>
          <p:nvPr/>
        </p:nvSpPr>
        <p:spPr>
          <a:xfrm>
            <a:off x="5681875" y="376025"/>
            <a:ext cx="2967600" cy="3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es magia, es seguimiento inteligente.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Desde el Workflow de preingreso puedes ver en qué etapa va todo y qué notificaciones se enviaron.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💡 </a:t>
            </a:r>
            <a:r>
              <a:rPr i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</a:t>
            </a: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tener varias notificaciones no significa que se envían todas, solo las que coinciden con el resultado del escenario.</a:t>
            </a:r>
            <a:endParaRPr sz="16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7100" y="2311875"/>
            <a:ext cx="2270075" cy="225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2" name="Google Shape;2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4"/>
          <p:cNvSpPr txBox="1"/>
          <p:nvPr/>
        </p:nvSpPr>
        <p:spPr>
          <a:xfrm>
            <a:off x="352375" y="250825"/>
            <a:ext cx="450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Etapa Validador.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6" name="Google Shape;29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0575" y="852000"/>
            <a:ext cx="6299874" cy="306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4"/>
          <p:cNvSpPr txBox="1"/>
          <p:nvPr/>
        </p:nvSpPr>
        <p:spPr>
          <a:xfrm>
            <a:off x="1117101" y="3995525"/>
            <a:ext cx="7248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Último paso del preingreso... y estamos listos para despegar.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La segunda y última etapa es una simple validación por parte del encargado y la elección de la plantilla de alta.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🔚 </a:t>
            </a:r>
            <a:r>
              <a:rPr i="1" lang="en" sz="1100">
                <a:solidFill>
                  <a:schemeClr val="dk1"/>
                </a:solidFill>
              </a:rPr>
              <a:t>Con esto, termina el Pre-Onboarding y se conecta con un Alta simple.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¿Dudas? ¡No te quedes con ellas!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Aquí tienes la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CAPACITACIÓN COMPLETA</a:t>
            </a:r>
            <a:r>
              <a:rPr lang="en" sz="1100">
                <a:solidFill>
                  <a:schemeClr val="dk1"/>
                </a:solidFill>
              </a:rPr>
              <a:t> y puedes seguir el ejercicio conmigo.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09" name="Google Shape;309;p36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10" name="Google Shape;3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353" name="Google Shape;353;p36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4" name="Google Shape;354;p36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5" name="Google Shape;355;p36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6" name="Google Shape;356;p36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7" name="Google Shape;357;p36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8" name="Google Shape;358;p36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9" name="Google Shape;359;p36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0" name="Google Shape;360;p36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1" name="Google Shape;361;p36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2" name="Google Shape;362;p36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3" name="Google Shape;363;p36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7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2" name="Google Shape;372;p37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7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7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38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8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8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8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38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391" name="Google Shape;391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5" name="Google Shape;395;p38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8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97" name="Google Shape;397;p38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9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9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9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9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409" name="Google Shape;409;p39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0" name="Google Shape;410;p39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411" name="Google Shape;41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9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13" name="Google Shape;413;p39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4" name="Google Shape;414;p39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40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22" name="Google Shape;422;p40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23" name="Google Shape;423;p40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1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0" name="Google Shape;430;p41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557125" y="645900"/>
            <a:ext cx="7750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Bienvenid@ al curso de Onboarding en Buk</a:t>
            </a:r>
            <a:endParaRPr sz="64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title="celebra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025" y="1800325"/>
            <a:ext cx="2791005" cy="195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966275" y="1421700"/>
            <a:ext cx="5453100" cy="3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oy seguimos avanzando en el camino hacia una gestión más ágil y automatizada dentro de tu plataforma.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Prepárate para descubrir cómo optimizar el proceso de integración de nuevos colaboradores desde el primer clic.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finalizar esta sesión podrás: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Comprender cómo un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Workflow de Preingreso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facilita la integración de nuevas personas.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Visualizar la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automatización del proceso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directamente en tu plataforma.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Aprender 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crear colaboradores nuevos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desde este flujo, conectando directamente con el proceso de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Onboarding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735002" y="1964209"/>
            <a:ext cx="609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WF de Pre-ingreso</a:t>
            </a:r>
            <a:endParaRPr sz="36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5" name="Google Shape;85;p16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4579877" y="1086100"/>
            <a:ext cx="4487926" cy="297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428575" y="631825"/>
            <a:ext cx="451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Flujos de Trabajo o Workflows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6" name="Google Shape;96;p17" title="smilin woman p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708" y="0"/>
            <a:ext cx="52753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705725" y="1338700"/>
            <a:ext cx="36789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Flujo de Trabajo o WF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la funcionalidad que te permite automatizar procesos dentro de Buk, configurando pasos o checkpoints con aprobaciones, tareas o notificaciones que involucren a las personas adecuadas en cada etapa.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Notificaciones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 notificaciones permiten mantener informadas a las personas involucradas, asegurando que sepan exactamente cuándo deben actuar o intervenir en el proceso.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Formularios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formularios son la herramienta con la que indicamos al sistema qué información debe recopilar. Esta información varía según la naturaleza del proceso: por ejemplo, en una baja se solicita la razón de término, mientras que en un preingreso se requieren los datos del nuevo colaborador.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788738" y="1674000"/>
            <a:ext cx="288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Nuevos Colaboradores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4" name="Google Shape;104;p18"/>
          <p:cNvCxnSpPr>
            <a:stCxn id="105" idx="4"/>
            <a:endCxn id="106" idx="4"/>
          </p:cNvCxnSpPr>
          <p:nvPr/>
        </p:nvCxnSpPr>
        <p:spPr>
          <a:xfrm>
            <a:off x="654578" y="1847969"/>
            <a:ext cx="0" cy="18822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5" name="Google Shape;105;p18"/>
          <p:cNvSpPr/>
          <p:nvPr/>
        </p:nvSpPr>
        <p:spPr>
          <a:xfrm>
            <a:off x="627878" y="17945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627878" y="27357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627878" y="36769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788750" y="2585450"/>
            <a:ext cx="38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 su ficha con esta función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788750" y="35266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 ingreso y Onboarding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788750" y="28415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 misma funcionalidad te permitirá después de un flujo de reingreso comenzar directamente con el alta de tu colaborador.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 flow de Pre ingreso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788750" y="1951890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Evita enviar correos para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recabar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 información de tu nuevo colaborador, permite que él los cargue.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788750" y="37740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proceso no evita continuar y crear el onboarding sino que van de la mano ahorrando tiempo mientras un proceso se encuentra corriendo, el otro puede coexistir.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7" name="Google Shape;117;p18" title="ampollet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08" y="-540028"/>
            <a:ext cx="4555000" cy="56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372000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3611009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372000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3611009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0" y="13394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1" name="Google Shape;131;p19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834558" y="13394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2" name="Google Shape;132;p19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595550" y="28809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3" name="Google Shape;133;p19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834558" y="28809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4" name="Google Shape;134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428575" y="631825"/>
            <a:ext cx="469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Casos de Uso Pre ingreso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8" name="Google Shape;138;p19" title="onboarding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40825" y="-536300"/>
            <a:ext cx="3264924" cy="48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519350" y="16257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1. Registro automático de nuevos colaboradores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qué usarlo?</a:t>
            </a: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Permite crear directamente al nuevo colaborador en la plataforma desde el flujo.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3732836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📢 4. Notificación a áreas internas (TI, Finanzas, etc.)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qué usarlo?</a:t>
            </a: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El flujo puede incluir pasos donde se notifique a otras áreas para preparar herramientas, accesos o cuentas.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519350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🧾 3. Generación automática de contrato o carta oferta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qué usarlo?</a:t>
            </a: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Permite conectar con plantillas para generar documentos firmables una vez ingresados los datos clave.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3732825" y="1501325"/>
            <a:ext cx="282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📄 2. Recolección de documentos y datos personales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qué usarlo?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Centraliza la solicitud de datos como dirección, RUT, cuenta bancaria o CV antes del ingreso.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3700" y="577975"/>
            <a:ext cx="6767001" cy="34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1515725" y="99400"/>
            <a:ext cx="63279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ource Sans Pro"/>
                <a:ea typeface="Source Sans Pro"/>
                <a:cs typeface="Source Sans Pro"/>
                <a:sym typeface="Source Sans Pro"/>
              </a:rPr>
              <a:t>Ejemplo de un Formulario de Pre Ingreso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1842050" y="4096575"/>
            <a:ext cx="55410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proceso no significa que todos los flujos sean iguales. Cada uno puede adaptarse a tu medida: desde los formularios, etapas y dependencias, hasta las notificaciones involucradas.</a:t>
            </a:r>
            <a:endParaRPr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Config. WF Pre-Ingreso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8" name="Google Shape;158;p21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475" y="458225"/>
            <a:ext cx="4186751" cy="4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