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c7306fe8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c7306fe8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c7306fe8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c7306fe8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c7306fe8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c7306fe8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48df2e0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48df2e0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ebb80596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ebb80596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ebb80596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4ebb80596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5140d03f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5140d03f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c7306fe8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c7306fe8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c7306fe8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c7306fe8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5140d03fe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5140d03fe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d17e8851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d17e8851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c7306fe8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c7306fe8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c7306fe8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c7306fe8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c7306fe8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c7306fe8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83550" y="2102038"/>
            <a:ext cx="777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Inteligencia Artificial en el LMS</a:t>
            </a:r>
            <a:endParaRPr sz="3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47025" y="2738175"/>
            <a:ext cx="388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4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428575" y="250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Rutas de Aprendizaje Inteligentes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428575" y="998100"/>
            <a:ext cx="3784200" cy="4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Facilita la creación de rutas de aprendizaje con IA según el perfil y necesidades de cada colaborador, optimizando el orden y contenido de los cursos.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La ruta tendrá: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Cursos propios y disponibles en tu plataforma.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Cursos Bukplay, sugeridos para complementar.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Los cursos se ordenan de manera óptima para facilitar el aprendizaje.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 está trabajando para incluir cursos de Udemy, Coursera y otros proveedores de contenido de la Tienda de cursos.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>
                <a:latin typeface="Source Sans Pro"/>
                <a:ea typeface="Source Sans Pro"/>
                <a:cs typeface="Source Sans Pro"/>
                <a:sym typeface="Source Sans Pro"/>
              </a:rPr>
              <a:t>Ahorra tiempo en la planeación manual y mejora el engagement.</a:t>
            </a:r>
            <a:endParaRPr b="1" i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3523" l="18079" r="0" t="4968"/>
          <a:stretch/>
        </p:blipFill>
        <p:spPr>
          <a:xfrm>
            <a:off x="4462775" y="1706725"/>
            <a:ext cx="4407300" cy="2096400"/>
          </a:xfrm>
          <a:prstGeom prst="roundRect">
            <a:avLst>
              <a:gd fmla="val 3778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428575" y="250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Evaluaciones para e-learning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428575" y="998100"/>
            <a:ext cx="3784200" cy="4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Genera evaluaciones en cuestión de minutos con nuestra IA. Así, podrás medir de forma efectiva el aprendizaje obtenido de tus cursos.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Consideraciones: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Escoge la modalidad mediante la cual brindarás información al asistente de IA para el desarrollo de las preguntas. Las opciones disponibles son texto libre o desde un PDF.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Selecciona los tipos de preguntas que deseas incluir, que pueden ser texto abierto, selección múltiple y casilla de verificación.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100">
                <a:latin typeface="Source Sans Pro"/>
                <a:ea typeface="Source Sans Pro"/>
                <a:cs typeface="Source Sans Pro"/>
                <a:sym typeface="Source Sans Pro"/>
              </a:rPr>
              <a:t>Evalúa habilidades sin esfuerzo, con retroalimentación inmediata.</a:t>
            </a:r>
            <a:endParaRPr b="1" i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b="9691" l="1254" r="0" t="1070"/>
          <a:stretch/>
        </p:blipFill>
        <p:spPr>
          <a:xfrm>
            <a:off x="4503850" y="865675"/>
            <a:ext cx="2517600" cy="2618100"/>
          </a:xfrm>
          <a:prstGeom prst="roundRect">
            <a:avLst>
              <a:gd fmla="val 2441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 b="0" l="784" r="39751" t="891"/>
          <a:stretch/>
        </p:blipFill>
        <p:spPr>
          <a:xfrm>
            <a:off x="6085744" y="1597836"/>
            <a:ext cx="2564700" cy="2794500"/>
          </a:xfrm>
          <a:prstGeom prst="roundRect">
            <a:avLst>
              <a:gd fmla="val 2675" name="adj"/>
            </a:avLst>
          </a:prstGeom>
          <a:noFill/>
          <a:ln cap="flat" cmpd="sng" w="952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428575" y="250825"/>
            <a:ext cx="772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Recomendaciones de cursos personalizadas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428575" y="998100"/>
            <a:ext cx="9050400" cy="3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Buk Copilot ofrece recomendaciones de cursos a los colaboradores en base a sus cursos ya realizados.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La IA analiza comportamientos y habilidades.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Recomienda contenido relevante para cada usuario.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Fomenta el aprendizaje continuo y el desarrollo individual.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Por el momento las recomendaciones solo incluyen cursos propios y de Bukplay.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100">
                <a:latin typeface="Source Sans Pro"/>
                <a:ea typeface="Source Sans Pro"/>
                <a:cs typeface="Source Sans Pro"/>
                <a:sym typeface="Source Sans Pro"/>
              </a:rPr>
              <a:t>Conecta a cada persona con el conocimiento que realmente necesita.</a:t>
            </a:r>
            <a:endParaRPr b="1" i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225" y="2731024"/>
            <a:ext cx="6889799" cy="17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1070475" y="2749500"/>
            <a:ext cx="6891300" cy="1751100"/>
          </a:xfrm>
          <a:prstGeom prst="rect">
            <a:avLst/>
          </a:prstGeom>
          <a:noFill/>
          <a:ln cap="flat" cmpd="sng" w="28575">
            <a:solidFill>
              <a:srgbClr val="2F4D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/>
        </p:nvSpPr>
        <p:spPr>
          <a:xfrm>
            <a:off x="735002" y="1964209"/>
            <a:ext cx="609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¡Vamos a la plataforma!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3" name="Google Shape;173;p25" title="m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999" y="2689200"/>
            <a:ext cx="2674877" cy="236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/>
        </p:nvSpPr>
        <p:spPr>
          <a:xfrm>
            <a:off x="735002" y="1964209"/>
            <a:ext cx="609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Espacio para dudas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9" name="Google Shape;179;p26" title="comunicac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000" y="2610196"/>
            <a:ext cx="3803700" cy="253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428575" y="1927225"/>
            <a:ext cx="664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¡Tu feedback nos ayuda a mejorar!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428575" y="2558925"/>
            <a:ext cx="36789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https://forms.gle/JVK1b7F311eXUHsu9</a:t>
            </a:r>
            <a:endParaRPr b="1"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 title="st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757" y="0"/>
            <a:ext cx="30941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28575" y="631825"/>
            <a:ext cx="5574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de la sesión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8575" y="1275550"/>
            <a:ext cx="47661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Conocer las capacidades de la inteligencia artificial integradas al LMS.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Aprender a crear rutas de aprendizaje personalizadas.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Automatizar evaluaciones y generar contenido adaptativo.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Usar recomendaciones automáticas para enriquecer la experiencia del usuario.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2" name="Google Shape;62;p14" title="robot-man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950" y="1683325"/>
            <a:ext cx="4069325" cy="271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428575" y="631825"/>
            <a:ext cx="5574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Contexto de la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IA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 capacitación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28575" y="1275550"/>
            <a:ext cx="47661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IA transforma el aprendizaje digital al permitir: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Personalización automática de contenidos.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Automatización de tareas repetitivas.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Mejora en el análisis de datos para decisiones formativas.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Impulsa un aprendizaje centrado en el usuario.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279400" rtl="0" algn="l">
              <a:lnSpc>
                <a:spcPct val="100000"/>
              </a:lnSpc>
              <a:spcBef>
                <a:spcPts val="1200"/>
              </a:spcBef>
              <a:spcAft>
                <a:spcPts val="190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3" name="Google Shape;73;p15" title="hand holding a boo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000" y="1469250"/>
            <a:ext cx="4434852" cy="296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428575" y="631825"/>
            <a:ext cx="5574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Copilot</a:t>
            </a:r>
            <a:endParaRPr b="1"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28575" y="1275550"/>
            <a:ext cx="47661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Buk Copilot?</a:t>
            </a:r>
            <a:endParaRPr b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Copilot </a:t>
            </a: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la herramienta de inteligencia artificial integrada en </a:t>
            </a:r>
            <a:r>
              <a:rPr b="1"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</a:t>
            </a: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apoya a los administradores y usuarios en tareas clave del sistema. Está diseñada para mejorar la experiencia y eficiencia dentro del ecosistema Buk, especialmente en procesos como capacitación, selección y gestión de personas.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Copilot = Tu copiloto digital que mejora la gestión del talento con inteligencia artificial.</a:t>
            </a:r>
            <a:endParaRPr b="1" i="1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4" name="Google Shape;84;p16" title="buk_copilo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2065331"/>
            <a:ext cx="4503399" cy="13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735000" y="1964200"/>
            <a:ext cx="734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Buk Copilot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35000" y="2558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428575" y="250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Activa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función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448200" y="658525"/>
            <a:ext cx="7932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Buk copilot es una herramienta totalmente gratis, por lo que debes activarla en la siguiente ruta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Configuraciones - Integraciones</a:t>
            </a:r>
            <a:endParaRPr b="1" sz="1150">
              <a:solidFill>
                <a:srgbClr val="2F394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550" y="1228250"/>
            <a:ext cx="6411089" cy="36220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8"/>
          <p:cNvCxnSpPr/>
          <p:nvPr/>
        </p:nvCxnSpPr>
        <p:spPr>
          <a:xfrm flipH="1" rot="10800000">
            <a:off x="4102650" y="1397200"/>
            <a:ext cx="938700" cy="9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" name="Google Shape;103;p18"/>
          <p:cNvSpPr/>
          <p:nvPr/>
        </p:nvSpPr>
        <p:spPr>
          <a:xfrm>
            <a:off x="5184550" y="4443275"/>
            <a:ext cx="2436900" cy="44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725" y="1253075"/>
            <a:ext cx="6947458" cy="363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428575" y="250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Opciones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configuración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448200" y="658525"/>
            <a:ext cx="7932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Desliza hacia abajo, la penúltima opción debe ser Buk Copilot, ahí podrás editar las opciones, activar o desactivar la funcionalidad. </a:t>
            </a:r>
            <a:endParaRPr b="1" sz="1150">
              <a:solidFill>
                <a:srgbClr val="2F394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1129675" y="3913950"/>
            <a:ext cx="6681600" cy="44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428575" y="250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Edita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opciones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48200" y="658525"/>
            <a:ext cx="79329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Al activar o editar las funciones del asistente, te mostrará el siguiente menú: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Asistente de evaluación. 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Asistente de rutas. 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Cursos recomendados.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250" y="1750400"/>
            <a:ext cx="6816812" cy="3234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/>
        </p:nvSpPr>
        <p:spPr>
          <a:xfrm>
            <a:off x="735000" y="1964200"/>
            <a:ext cx="7346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 en acción: 3 funciones clave del LMS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735000" y="31682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